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"/>
  </p:notesMasterIdLst>
  <p:sldIdLst>
    <p:sldId id="256" r:id="rId2"/>
    <p:sldId id="260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AF414-DCCD-44AA-97F4-0DFDC1635640}" v="6" dt="2021-05-28T04:05:4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2316-8422-4F60-BBDE-5D106884BE5D}" type="datetimeFigureOut">
              <a:rPr lang="en-NZ" smtClean="0"/>
              <a:t>28/05/2021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3830-A868-404B-BCF7-8F928B1DC3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91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Epidemiological methods to bring together remote sensing data and quantitative data on social wellbeing indicators through a ‘sensory’ approach to determine correlations between urban trees and human wellbeing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4A99-5A89-4858-90CF-80DFCBDA030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036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3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5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61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3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1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0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anglidet.yean@ntu.edu.sg" TargetMode="External"/><Relationship Id="rId2" Type="http://schemas.openxmlformats.org/officeDocument/2006/relationships/hyperlink" Target="mailto:EdwardsP@landcareresearch.co.nz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9947-BE07-4432-A1AD-DB003E504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Data science, urban trees and wellbeing</a:t>
            </a:r>
            <a:endParaRPr lang="en-NZ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887BD-4B94-4F8E-8B6F-38A748EAC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Peter Edwards, Seanglidet Yean, Lee Bu Sung Francis, Gradon Diprose, Robyn Simcock, Jan Schindler, Richard 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D557E-7D0A-45C2-916C-95651BBA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7" y="5722218"/>
            <a:ext cx="2213725" cy="797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4937E-F733-4911-ABC4-2D8FB7BA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222" y="5709161"/>
            <a:ext cx="2213726" cy="79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5F2D9-DBF0-479C-9CC9-B62AE48E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218" y="5686421"/>
            <a:ext cx="773906" cy="7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1DCCF-55A9-4672-AE13-DA5D50CAB4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2244" y="2924778"/>
            <a:ext cx="2748428" cy="2114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D5B97-00A5-4B2E-8EFA-7CF232432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b="8619"/>
          <a:stretch/>
        </p:blipFill>
        <p:spPr>
          <a:xfrm>
            <a:off x="8287439" y="2924778"/>
            <a:ext cx="3462317" cy="2114149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F17A11E0-7C17-41E5-B632-D47D92E69E8F}"/>
              </a:ext>
            </a:extLst>
          </p:cNvPr>
          <p:cNvSpPr/>
          <p:nvPr/>
        </p:nvSpPr>
        <p:spPr>
          <a:xfrm rot="5400000">
            <a:off x="3915183" y="2224523"/>
            <a:ext cx="1451518" cy="2852028"/>
          </a:xfrm>
          <a:prstGeom prst="bentArrow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AC2CC8A7-B8A1-4C16-8211-A9B47C93CAC1}"/>
              </a:ext>
            </a:extLst>
          </p:cNvPr>
          <p:cNvSpPr/>
          <p:nvPr/>
        </p:nvSpPr>
        <p:spPr>
          <a:xfrm rot="16200000" flipH="1">
            <a:off x="6489003" y="2556030"/>
            <a:ext cx="1405431" cy="2142929"/>
          </a:xfrm>
          <a:prstGeom prst="bentArrow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EC7E7-ADAD-4357-A941-4EA2E5930728}"/>
              </a:ext>
            </a:extLst>
          </p:cNvPr>
          <p:cNvSpPr txBox="1"/>
          <p:nvPr/>
        </p:nvSpPr>
        <p:spPr>
          <a:xfrm>
            <a:off x="641838" y="465992"/>
            <a:ext cx="254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Remotely sensed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Satellite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F2269-C76D-40BE-878C-57FCFBD5BCA1}"/>
              </a:ext>
            </a:extLst>
          </p:cNvPr>
          <p:cNvSpPr txBox="1"/>
          <p:nvPr/>
        </p:nvSpPr>
        <p:spPr>
          <a:xfrm>
            <a:off x="8744179" y="618392"/>
            <a:ext cx="2720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Administrative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General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Educational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Cultural indicators</a:t>
            </a:r>
          </a:p>
          <a:p>
            <a:r>
              <a:rPr lang="en-NZ" dirty="0"/>
              <a:t>Sensory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72C8B8-095C-4719-8178-1261EB5A9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932" y="5313046"/>
            <a:ext cx="174331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B45B5-1AFF-4A5A-BF54-1CA187C4A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673" y="5365441"/>
            <a:ext cx="1724266" cy="704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C7146-B621-4E0E-815E-7E72A7D2C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61" y="5127282"/>
            <a:ext cx="3153215" cy="3715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988EB8-049A-4A6F-ADF1-5216B1C2C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9" y="5688272"/>
            <a:ext cx="1363903" cy="1056898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D6D74447-CE64-40E8-88B5-9404622E1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301" y="4554447"/>
            <a:ext cx="3749905" cy="2090572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34445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A9B3-10FA-47B4-8C2F-350907FB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81" y="909615"/>
            <a:ext cx="3318974" cy="606669"/>
          </a:xfrm>
        </p:spPr>
        <p:txBody>
          <a:bodyPr/>
          <a:lstStyle/>
          <a:p>
            <a:r>
              <a:rPr lang="en-NZ" dirty="0"/>
              <a:t>Wellbeing?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88B84-421A-4FDC-9FA1-301EB920F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785" y="692100"/>
            <a:ext cx="3031852" cy="1879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7B275-8CD6-4939-ACD9-4C00C92A9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186" y="1614203"/>
            <a:ext cx="3652025" cy="3811588"/>
          </a:xfrm>
        </p:spPr>
        <p:txBody>
          <a:bodyPr/>
          <a:lstStyle/>
          <a:p>
            <a:r>
              <a:rPr lang="en-NZ" dirty="0"/>
              <a:t>Measures of how people feel about their lives: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Life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Safety &amp;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Cultural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Educational attainment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F77E4-5C8F-4F9B-AF1C-9D4794F9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080" y="4717861"/>
            <a:ext cx="2696878" cy="141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72009-B59F-43AE-9854-5FB0001E3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05" y="4859399"/>
            <a:ext cx="3473990" cy="173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0B2BB-1AFA-434D-BB54-1DEC095C2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431" y="2368678"/>
            <a:ext cx="4751759" cy="191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893F3-7983-4150-B0AA-5E7BDF26E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797" y="1212950"/>
            <a:ext cx="2083098" cy="1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3B66F-2C26-416F-8AA1-621E6536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8" y="457566"/>
            <a:ext cx="4762500" cy="3305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67302-167F-490D-B9E7-647990A2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92" y="2858654"/>
            <a:ext cx="22860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B49A54-247C-41DB-975C-F816CB2B2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841" y="4660900"/>
            <a:ext cx="3482010" cy="2048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EE949-33DC-4DD7-BEB1-4ABA74D53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666" y="667904"/>
            <a:ext cx="1933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7358089-2E54-4747-8D77-434291EB9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318841-B257-4D3A-A6E5-309C003E0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212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2B5BC-6232-4900-B973-854D09A0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748"/>
            <a:ext cx="2855140" cy="5480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2F2F2"/>
                </a:solidFill>
              </a:rPr>
              <a:t>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00A0D-332E-4832-BEBC-F648B534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3890" y="688749"/>
            <a:ext cx="6286442" cy="5480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New Zealand contact: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Peter Edwards –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EdwardsP@landcareresearch.co.nz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Singapore contact: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Seanglidet Yean –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hlinkClick r:id="rId3"/>
              </a:rPr>
              <a:t>seanglidet.yean@ntu.edu.sg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2508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FE7B9DF6253428DB4BF9ADC5CA6CE" ma:contentTypeVersion="6" ma:contentTypeDescription="Create a new document." ma:contentTypeScope="" ma:versionID="7b47c6218370fbbb1ee0a26264435eab">
  <xsd:schema xmlns:xsd="http://www.w3.org/2001/XMLSchema" xmlns:xs="http://www.w3.org/2001/XMLSchema" xmlns:p="http://schemas.microsoft.com/office/2006/metadata/properties" xmlns:ns2="6657c2fd-f535-4beb-8349-61a36270727e" targetNamespace="http://schemas.microsoft.com/office/2006/metadata/properties" ma:root="true" ma:fieldsID="e589cfa4f2870f1aaa7565ff18bb0d8b" ns2:_="">
    <xsd:import namespace="6657c2fd-f535-4beb-8349-61a362707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7c2fd-f535-4beb-8349-61a362707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EFF1F-F4B5-4BC7-8088-1303B5DF2093}"/>
</file>

<file path=customXml/itemProps2.xml><?xml version="1.0" encoding="utf-8"?>
<ds:datastoreItem xmlns:ds="http://schemas.openxmlformats.org/officeDocument/2006/customXml" ds:itemID="{5E6CD6B2-25DF-4BC6-B12B-9C303B728E03}"/>
</file>

<file path=customXml/itemProps3.xml><?xml version="1.0" encoding="utf-8"?>
<ds:datastoreItem xmlns:ds="http://schemas.openxmlformats.org/officeDocument/2006/customXml" ds:itemID="{648B0CD1-044E-47A0-83BE-44E736FBE29F}"/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321</TotalTime>
  <Words>135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Depth</vt:lpstr>
      <vt:lpstr>Data science, urban trees and wellbeing</vt:lpstr>
      <vt:lpstr>PowerPoint Presentation</vt:lpstr>
      <vt:lpstr>Wellbeing?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Edwards</dc:creator>
  <cp:lastModifiedBy>Peter Edwards</cp:lastModifiedBy>
  <cp:revision>6</cp:revision>
  <dcterms:created xsi:type="dcterms:W3CDTF">2021-05-23T22:57:41Z</dcterms:created>
  <dcterms:modified xsi:type="dcterms:W3CDTF">2021-05-28T04:06:17Z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0x01010056CFE7B9DF6253428DB4BF9ADC5CA6CE</vt:lpwstr>
  </property>
</Properties>
</file>